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0" d="100"/>
          <a:sy n="50" d="100"/>
        </p:scale>
        <p:origin x="946"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library/tkinter.html" TargetMode="External"/><Relationship Id="rId2" Type="http://schemas.openxmlformats.org/officeDocument/2006/relationships/hyperlink" Target="https://docs.python.org/3/" TargetMode="External"/><Relationship Id="rId1" Type="http://schemas.openxmlformats.org/officeDocument/2006/relationships/slideLayout" Target="../slideLayouts/slideLayout7.xml"/><Relationship Id="rId5" Type="http://schemas.openxmlformats.org/officeDocument/2006/relationships/hyperlink" Target="https://docs.python.org/3/library/json.html" TargetMode="External"/><Relationship Id="rId4" Type="http://schemas.openxmlformats.org/officeDocument/2006/relationships/hyperlink" Target="https://pynput.readthedocs.io/en/lates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782843"/>
          </a:xfrm>
          <a:prstGeom prst="rect">
            <a:avLst/>
          </a:prstGeom>
        </p:spPr>
        <p:txBody>
          <a:bodyPr lIns="0" tIns="0" rIns="0" bIns="0" rtlCol="0" anchor="t">
            <a:spAutoFit/>
          </a:bodyPr>
          <a:lstStyle/>
          <a:p>
            <a:pPr algn="ctr">
              <a:lnSpc>
                <a:spcPts val="6480"/>
              </a:lnSpc>
            </a:pPr>
            <a:r>
              <a:rPr lang="en-US" sz="5400" dirty="0">
                <a:solidFill>
                  <a:srgbClr val="1CADE4"/>
                </a:solidFill>
                <a:latin typeface="Arial Bold"/>
              </a:rPr>
              <a:t>KEYLOGGER</a:t>
            </a:r>
          </a:p>
        </p:txBody>
      </p:sp>
      <p:sp>
        <p:nvSpPr>
          <p:cNvPr id="12" name="TextBox 12"/>
          <p:cNvSpPr txBox="1"/>
          <p:nvPr/>
        </p:nvSpPr>
        <p:spPr>
          <a:xfrm>
            <a:off x="4767734" y="6858592"/>
            <a:ext cx="11787394" cy="2308324"/>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a:solidFill>
                  <a:srgbClr val="1482AC"/>
                </a:solidFill>
                <a:latin typeface="Arial"/>
              </a:rPr>
              <a:t>PRADEEP P</a:t>
            </a:r>
          </a:p>
          <a:p>
            <a:pPr algn="l">
              <a:lnSpc>
                <a:spcPts val="3600"/>
              </a:lnSpc>
            </a:pPr>
            <a:r>
              <a:rPr lang="en-US" sz="3000" dirty="0">
                <a:solidFill>
                  <a:srgbClr val="1482AC"/>
                </a:solidFill>
                <a:latin typeface="Arial"/>
              </a:rPr>
              <a:t>Computer Science and Engineering</a:t>
            </a:r>
          </a:p>
          <a:p>
            <a:pPr algn="l">
              <a:lnSpc>
                <a:spcPts val="3600"/>
              </a:lnSpc>
            </a:pPr>
            <a:r>
              <a:rPr lang="en-US" sz="3000" dirty="0">
                <a:solidFill>
                  <a:srgbClr val="1482AC"/>
                </a:solidFill>
                <a:latin typeface="Arial"/>
              </a:rPr>
              <a:t>DMI College of Engineering</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2"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4"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5" tooltip="https://docs.python.org/3/library/json.htm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dirty="0">
                <a:solidFill>
                  <a:srgbClr val="002060"/>
                </a:solidFill>
                <a:latin typeface="Arial Bold"/>
              </a:rPr>
              <a:t>THANK YOU</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dirty="0"/>
          </a:p>
          <a:p>
            <a:pPr>
              <a:lnSpc>
                <a:spcPts val="3168"/>
              </a:lnSpc>
            </a:pPr>
            <a:endParaRPr dirty="0"/>
          </a:p>
          <a:p>
            <a:pPr>
              <a:lnSpc>
                <a:spcPts val="3168"/>
              </a:lnSpc>
            </a:pPr>
            <a:endParaRPr dirty="0"/>
          </a:p>
          <a:p>
            <a:pPr algn="l">
              <a:lnSpc>
                <a:spcPts val="3687"/>
              </a:lnSpc>
            </a:pPr>
            <a:r>
              <a:rPr lang="en-US" sz="2793" spc="-22" dirty="0">
                <a:solidFill>
                  <a:srgbClr val="0F0F0F"/>
                </a:solidFill>
                <a:latin typeface="Zen Maru Gothic Bold"/>
              </a:rPr>
              <a:t>System Requirements:</a:t>
            </a:r>
          </a:p>
          <a:p>
            <a:pPr marL="518230" lvl="1" indent="-259115" algn="l">
              <a:lnSpc>
                <a:spcPts val="3168"/>
              </a:lnSpc>
              <a:buFont typeface="Arial"/>
              <a:buChar char="•"/>
            </a:pPr>
            <a:r>
              <a:rPr lang="en-US" sz="2400" spc="-19" dirty="0">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dirty="0">
                <a:solidFill>
                  <a:srgbClr val="0F0F0F"/>
                </a:solidFill>
                <a:latin typeface="Zen Maru Gothic"/>
              </a:rPr>
              <a:t>Data Handling: Store logged keystrokes in text files (key_log.txt, </a:t>
            </a:r>
            <a:r>
              <a:rPr lang="en-US" sz="2400" spc="-19" dirty="0" err="1">
                <a:solidFill>
                  <a:srgbClr val="0F0F0F"/>
                </a:solidFill>
                <a:latin typeface="Zen Maru Gothic"/>
              </a:rPr>
              <a:t>key_log.json</a:t>
            </a:r>
            <a:r>
              <a:rPr lang="en-US" sz="2400" spc="-19" dirty="0">
                <a:solidFill>
                  <a:srgbClr val="0F0F0F"/>
                </a:solidFill>
                <a:latin typeface="Zen Maru Gothic"/>
              </a:rPr>
              <a:t>) for further processing.</a:t>
            </a:r>
          </a:p>
          <a:p>
            <a:pPr marL="518230" lvl="1" indent="-259115" algn="l">
              <a:lnSpc>
                <a:spcPts val="3168"/>
              </a:lnSpc>
              <a:buFont typeface="Arial"/>
              <a:buChar char="•"/>
            </a:pPr>
            <a:r>
              <a:rPr lang="en-US" sz="2400" spc="-19" dirty="0">
                <a:solidFill>
                  <a:srgbClr val="0F0F0F"/>
                </a:solidFill>
                <a:latin typeface="Zen Maru Gothic"/>
              </a:rPr>
              <a:t>User Interaction: Utilize </a:t>
            </a:r>
            <a:r>
              <a:rPr lang="en-US" sz="2400" spc="-19" dirty="0" err="1">
                <a:solidFill>
                  <a:srgbClr val="0F0F0F"/>
                </a:solidFill>
                <a:latin typeface="Zen Maru Gothic"/>
              </a:rPr>
              <a:t>tkinter</a:t>
            </a:r>
            <a:r>
              <a:rPr lang="en-US" sz="2400" spc="-19" dirty="0">
                <a:solidFill>
                  <a:srgbClr val="0F0F0F"/>
                </a:solidFill>
                <a:latin typeface="Zen Maru Gothic"/>
              </a:rPr>
              <a:t> for building a graphical user interface (GUI) for starting and stopping the keylogger.</a:t>
            </a:r>
          </a:p>
          <a:p>
            <a:pPr marL="518230" lvl="1" indent="-259115" algn="l">
              <a:lnSpc>
                <a:spcPts val="3168"/>
              </a:lnSpc>
              <a:buFont typeface="Arial"/>
              <a:buChar char="•"/>
            </a:pPr>
            <a:r>
              <a:rPr lang="en-US" sz="2400" spc="-19" dirty="0">
                <a:solidFill>
                  <a:srgbClr val="0F0F0F"/>
                </a:solidFill>
                <a:latin typeface="Zen Maru Gothic"/>
              </a:rPr>
              <a:t>Event Handling: Implement functions for handling key press and release events using the </a:t>
            </a:r>
            <a:r>
              <a:rPr lang="en-US" sz="2400" spc="-19" dirty="0" err="1">
                <a:solidFill>
                  <a:srgbClr val="0F0F0F"/>
                </a:solidFill>
                <a:latin typeface="Zen Maru Gothic"/>
              </a:rPr>
              <a:t>pynput</a:t>
            </a:r>
            <a:r>
              <a:rPr lang="en-US" sz="2400" spc="-19" dirty="0">
                <a:solidFill>
                  <a:srgbClr val="0F0F0F"/>
                </a:solidFill>
                <a:latin typeface="Zen Maru Gothic"/>
              </a:rPr>
              <a:t> library.</a:t>
            </a:r>
          </a:p>
          <a:p>
            <a:pPr marL="518230" lvl="1" indent="-259115" algn="l">
              <a:lnSpc>
                <a:spcPts val="3168"/>
              </a:lnSpc>
              <a:buFont typeface="Arial"/>
              <a:buChar char="•"/>
            </a:pPr>
            <a:r>
              <a:rPr lang="en-US" sz="2400" spc="-19" dirty="0">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dirty="0">
              <a:solidFill>
                <a:srgbClr val="0F0F0F"/>
              </a:solidFill>
              <a:latin typeface="Zen Maru Gothic"/>
            </a:endParaRPr>
          </a:p>
          <a:p>
            <a:pPr algn="l">
              <a:lnSpc>
                <a:spcPts val="3687"/>
              </a:lnSpc>
            </a:pPr>
            <a:r>
              <a:rPr lang="en-US" sz="2793" spc="-22" dirty="0">
                <a:solidFill>
                  <a:srgbClr val="0F0F0F"/>
                </a:solidFill>
                <a:latin typeface="Zen Maru Gothic Bold"/>
              </a:rPr>
              <a:t>Libraries Required:</a:t>
            </a:r>
          </a:p>
          <a:p>
            <a:pPr marL="518230" lvl="1" indent="-259115" algn="l">
              <a:lnSpc>
                <a:spcPts val="3168"/>
              </a:lnSpc>
              <a:buFont typeface="Arial"/>
              <a:buChar char="•"/>
            </a:pPr>
            <a:r>
              <a:rPr lang="en-US" sz="2400" spc="-19" dirty="0" err="1">
                <a:solidFill>
                  <a:srgbClr val="0F0F0F"/>
                </a:solidFill>
                <a:latin typeface="Zen Maru Gothic"/>
              </a:rPr>
              <a:t>tkinter</a:t>
            </a:r>
            <a:r>
              <a:rPr lang="en-US" sz="2400" spc="-19" dirty="0">
                <a:solidFill>
                  <a:srgbClr val="0F0F0F"/>
                </a:solidFill>
                <a:latin typeface="Zen Maru Gothic"/>
              </a:rPr>
              <a:t>: GUI development for user interaction.</a:t>
            </a:r>
          </a:p>
          <a:p>
            <a:pPr marL="518230" lvl="1" indent="-259115" algn="l">
              <a:lnSpc>
                <a:spcPts val="3168"/>
              </a:lnSpc>
              <a:buFont typeface="Arial"/>
              <a:buChar char="•"/>
            </a:pPr>
            <a:r>
              <a:rPr lang="en-US" sz="2400" spc="-19" dirty="0" err="1">
                <a:solidFill>
                  <a:srgbClr val="0F0F0F"/>
                </a:solidFill>
                <a:latin typeface="Zen Maru Gothic"/>
              </a:rPr>
              <a:t>pynput</a:t>
            </a:r>
            <a:r>
              <a:rPr lang="en-US" sz="2400" spc="-19" dirty="0">
                <a:solidFill>
                  <a:srgbClr val="0F0F0F"/>
                </a:solidFill>
                <a:latin typeface="Zen Maru Gothic"/>
              </a:rPr>
              <a:t>: Event handling for keylogging functionalities.</a:t>
            </a:r>
          </a:p>
          <a:p>
            <a:pPr marL="518230" lvl="1" indent="-259115" algn="l">
              <a:lnSpc>
                <a:spcPts val="3168"/>
              </a:lnSpc>
              <a:buFont typeface="Arial"/>
              <a:buChar char="•"/>
            </a:pPr>
            <a:r>
              <a:rPr lang="en-US" sz="2400" spc="-19" dirty="0" err="1">
                <a:solidFill>
                  <a:srgbClr val="0F0F0F"/>
                </a:solidFill>
                <a:latin typeface="Zen Maru Gothic"/>
              </a:rPr>
              <a:t>json</a:t>
            </a:r>
            <a:r>
              <a:rPr lang="en-US" sz="2400" spc="-19" dirty="0">
                <a:solidFill>
                  <a:srgbClr val="0F0F0F"/>
                </a:solidFill>
                <a:latin typeface="Zen Maru Gothic"/>
              </a:rPr>
              <a:t>: Serialization and deserialization of key logs for storage in JSON format.</a:t>
            </a:r>
          </a:p>
          <a:p>
            <a:pPr algn="l">
              <a:lnSpc>
                <a:spcPts val="3168"/>
              </a:lnSpc>
            </a:pPr>
            <a:r>
              <a:rPr lang="en-US" sz="2400" spc="-19" dirty="0">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15" name="Picture 14">
            <a:extLst>
              <a:ext uri="{FF2B5EF4-FFF2-40B4-BE49-F238E27FC236}">
                <a16:creationId xmlns:a16="http://schemas.microsoft.com/office/drawing/2014/main" id="{051F3FFF-BC56-6494-57DF-87B10D118F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157" y="3092984"/>
            <a:ext cx="6484268" cy="4837872"/>
          </a:xfrm>
          <a:prstGeom prst="rect">
            <a:avLst/>
          </a:prstGeom>
        </p:spPr>
      </p:pic>
      <p:pic>
        <p:nvPicPr>
          <p:cNvPr id="17" name="Picture 16">
            <a:extLst>
              <a:ext uri="{FF2B5EF4-FFF2-40B4-BE49-F238E27FC236}">
                <a16:creationId xmlns:a16="http://schemas.microsoft.com/office/drawing/2014/main" id="{7E540A2B-2E1B-7B59-A017-EA8E340C28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3538" y="3123741"/>
            <a:ext cx="10789022" cy="2153307"/>
          </a:xfrm>
          <a:prstGeom prst="rect">
            <a:avLst/>
          </a:prstGeom>
        </p:spPr>
      </p:pic>
      <p:pic>
        <p:nvPicPr>
          <p:cNvPr id="19" name="Picture 18">
            <a:extLst>
              <a:ext uri="{FF2B5EF4-FFF2-40B4-BE49-F238E27FC236}">
                <a16:creationId xmlns:a16="http://schemas.microsoft.com/office/drawing/2014/main" id="{414BFACD-4E67-041B-41AA-AFFF150856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577" y="5826943"/>
            <a:ext cx="10789022" cy="2410672"/>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1049</Words>
  <Application>Microsoft Office PowerPoint</Application>
  <PresentationFormat>Custom</PresentationFormat>
  <Paragraphs>75</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Zen Maru Gothic Bold</vt:lpstr>
      <vt:lpstr>Arial Bold</vt:lpstr>
      <vt:lpstr>Calibri</vt:lpstr>
      <vt:lpstr>TT Rounds Condensed</vt:lpstr>
      <vt:lpstr>Zen Maru Gothic</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Pradeepp</dc:creator>
  <cp:lastModifiedBy>Pradeep P</cp:lastModifiedBy>
  <cp:revision>5</cp:revision>
  <dcterms:created xsi:type="dcterms:W3CDTF">2006-08-16T00:00:00Z</dcterms:created>
  <dcterms:modified xsi:type="dcterms:W3CDTF">2024-04-04T13:35:30Z</dcterms:modified>
  <dc:identifier>DAGBDjE1yKg</dc:identifier>
</cp:coreProperties>
</file>

<file path=docProps/thumbnail.jpeg>
</file>